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1440" y="289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4324-CDD5-4452-B5DA-785FBF5FFCC0}" type="datetimeFigureOut">
              <a:rPr lang="zh-CN" altLang="en-US" smtClean="0"/>
              <a:pPr/>
              <a:t>2017/3/14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19161-D0F1-4B84-8F00-12F796128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9161-D0F1-4B84-8F00-12F7961288A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881063"/>
            <a:ext cx="6858000" cy="285749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0" y="3809992"/>
            <a:ext cx="2285992" cy="16430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2357430" y="3809992"/>
            <a:ext cx="2214578" cy="1643063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7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643447" y="3809992"/>
            <a:ext cx="2214554" cy="16430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9" name="表格占位符 18"/>
          <p:cNvSpPr>
            <a:spLocks noGrp="1"/>
          </p:cNvSpPr>
          <p:nvPr>
            <p:ph type="tbl" sz="quarter" idx="14"/>
          </p:nvPr>
        </p:nvSpPr>
        <p:spPr>
          <a:xfrm>
            <a:off x="0" y="5595938"/>
            <a:ext cx="6858000" cy="4000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8092"/>
            <a:ext cx="3929063" cy="5000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호텔명</a:t>
            </a:r>
            <a:endParaRPr lang="zh-CN" alt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595842" y="8307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Microsoft YaHei" pitchFamily="34" charset="-122"/>
              </a:rPr>
              <a:t>연변화상국제여행사</a:t>
            </a:r>
            <a:endParaRPr lang="zh-CN" altLang="en-US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338575" y="380968"/>
            <a:ext cx="3519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 smtClean="0"/>
              <a:t>Yanbian</a:t>
            </a:r>
            <a:r>
              <a:rPr lang="en-US" altLang="zh-CN" sz="1200" baseline="0" dirty="0" smtClean="0"/>
              <a:t> </a:t>
            </a:r>
            <a:r>
              <a:rPr lang="en-US" altLang="zh-CN" sz="1200" baseline="0" dirty="0" err="1" smtClean="0"/>
              <a:t>Huashang</a:t>
            </a:r>
            <a:r>
              <a:rPr lang="en-US" altLang="zh-CN" sz="1200" baseline="0" dirty="0" smtClean="0"/>
              <a:t> International </a:t>
            </a:r>
            <a:r>
              <a:rPr lang="en-US" altLang="zh-CN" sz="1200" baseline="0" dirty="0" err="1" smtClean="0"/>
              <a:t>Traval</a:t>
            </a:r>
            <a:r>
              <a:rPr lang="en-US" altLang="zh-CN" sz="1200" baseline="0" dirty="0" smtClean="0"/>
              <a:t> Agency </a:t>
            </a:r>
            <a:r>
              <a:rPr lang="en-US" altLang="zh-CN" sz="1200" baseline="0" dirty="0" err="1" smtClean="0"/>
              <a:t>Co.,Ltd</a:t>
            </a:r>
            <a:endParaRPr lang="zh-CN" altLang="en-US" sz="1200" dirty="0"/>
          </a:p>
        </p:txBody>
      </p:sp>
      <p:sp>
        <p:nvSpPr>
          <p:cNvPr id="26" name="图片占位符 25"/>
          <p:cNvSpPr>
            <a:spLocks noGrp="1"/>
          </p:cNvSpPr>
          <p:nvPr>
            <p:ph type="pic" sz="quarter" idx="16"/>
          </p:nvPr>
        </p:nvSpPr>
        <p:spPr>
          <a:xfrm>
            <a:off x="4071938" y="2452670"/>
            <a:ext cx="2786062" cy="12858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占位符 9"/>
          <p:cNvGraphicFramePr>
            <a:graphicFrameLocks noGrp="1"/>
          </p:cNvGraphicFramePr>
          <p:nvPr>
            <p:ph type="tbl" sz="quarter" idx="14"/>
          </p:nvPr>
        </p:nvGraphicFramePr>
        <p:xfrm>
          <a:off x="1" y="5595938"/>
          <a:ext cx="6857999" cy="45161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4313"/>
                <a:gridCol w="931611"/>
                <a:gridCol w="908895"/>
                <a:gridCol w="1134246"/>
                <a:gridCol w="166305"/>
                <a:gridCol w="899407"/>
                <a:gridCol w="1863222"/>
              </a:tblGrid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한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중문명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대련프라마호텔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大连富丽华大酒店</a:t>
                      </a:r>
                      <a:endParaRPr lang="en-US" altLang="zh-CN" sz="1100" b="0" baseline="0" dirty="0" smtClean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영문명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baseline="0" dirty="0" err="1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Furama</a:t>
                      </a:r>
                      <a:r>
                        <a:rPr lang="en-US" altLang="zh-CN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Hotel Dalian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67653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호텔소개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1988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년에  오픈한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 대련프라마호텔은 동북에서 역사가 유구한 호텔이고 공항과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20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분거리에 위치하며 대련에 위치해 있습니다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대련프라마호텔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은 총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22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층으로 이루어졌으며 총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620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개의 다양한 타입의 룸을 보유하고 있습니다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.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부대시설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세미나실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비즈니스센터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레스토랑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주차장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실내수영장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헬스장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사우나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로비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&amp;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룸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WIFI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객실서비스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인터넷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전화기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온수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드라이기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에어컨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방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방사이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층이하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+8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방번호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,10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층이상 방번호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프론트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:2) 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조식당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11757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전화번호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0411-82630888 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팩스번호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0411-82804455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객실수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620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개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룸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층수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22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교통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공항과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20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분거리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한글주소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중문주소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100" dirty="0" smtClean="0"/>
                        <a:t>大连 中山区 人民路</a:t>
                      </a:r>
                      <a:r>
                        <a:rPr lang="en-US" altLang="zh-CN" sz="1100" dirty="0" smtClean="0"/>
                        <a:t>60</a:t>
                      </a:r>
                      <a:r>
                        <a:rPr lang="zh-CN" altLang="en-US" sz="1100" dirty="0" smtClean="0"/>
                        <a:t>号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홈페이지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占位符 8"/>
          <p:cNvSpPr>
            <a:spLocks noGrp="1"/>
          </p:cNvSpPr>
          <p:nvPr>
            <p:ph type="body" sz="quarter" idx="15"/>
          </p:nvPr>
        </p:nvSpPr>
        <p:spPr>
          <a:xfrm>
            <a:off x="214290" y="154967"/>
            <a:ext cx="4214842" cy="500063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/>
              <a:t>프라마호텔 ★★★★★</a:t>
            </a:r>
            <a:endParaRPr lang="zh-CN" altLang="en-US" b="1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0" y="741508"/>
            <a:ext cx="6858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占位符 20" descr="搜狗截图17年01月31日0931_7.pn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tretch>
            <a:fillRect/>
          </a:stretch>
        </p:blipFill>
        <p:spPr>
          <a:xfrm>
            <a:off x="4959865" y="2452670"/>
            <a:ext cx="1683845" cy="1117981"/>
          </a:xfrm>
        </p:spPr>
      </p:pic>
      <p:sp>
        <p:nvSpPr>
          <p:cNvPr id="24" name="矩形 23"/>
          <p:cNvSpPr/>
          <p:nvPr/>
        </p:nvSpPr>
        <p:spPr>
          <a:xfrm>
            <a:off x="5929330" y="102391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호텔</a:t>
            </a:r>
            <a:endParaRPr lang="zh-CN" alt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0768" y="32384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로비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7298" y="50244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트윈룸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4752" y="50958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욕실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0837" y="50244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조식당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21251" y="4768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pic>
        <p:nvPicPr>
          <p:cNvPr id="29" name="图片 28" descr="우전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2" y="2166918"/>
            <a:ext cx="2428868" cy="1571636"/>
          </a:xfrm>
          <a:prstGeom prst="rect">
            <a:avLst/>
          </a:prstGeom>
        </p:spPr>
      </p:pic>
      <p:pic>
        <p:nvPicPr>
          <p:cNvPr id="20" name="图片 19" descr="세기대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8" y="2309795"/>
            <a:ext cx="2285992" cy="1428760"/>
          </a:xfrm>
          <a:prstGeom prst="rect">
            <a:avLst/>
          </a:prstGeom>
        </p:spPr>
      </p:pic>
      <p:pic>
        <p:nvPicPr>
          <p:cNvPr id="23" name="图片 22" descr="길림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6" y="2166918"/>
            <a:ext cx="2928934" cy="1571636"/>
          </a:xfrm>
          <a:prstGeom prst="rect">
            <a:avLst/>
          </a:prstGeom>
        </p:spPr>
      </p:pic>
      <p:pic>
        <p:nvPicPr>
          <p:cNvPr id="33" name="图片占位符 32" descr="프라마1.png"/>
          <p:cNvPicPr>
            <a:picLocks noGrp="1" noChangeAspect="1"/>
          </p:cNvPicPr>
          <p:nvPr>
            <p:ph type="pic" sz="quarter" idx="10"/>
          </p:nvPr>
        </p:nvPicPr>
        <p:blipFill>
          <a:blip r:embed="rId7"/>
          <a:srcRect t="16824" b="16824"/>
          <a:stretch>
            <a:fillRect/>
          </a:stretch>
        </p:blipFill>
        <p:spPr/>
      </p:pic>
      <p:pic>
        <p:nvPicPr>
          <p:cNvPr id="35" name="图片 34" descr="프라마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694" y="2238357"/>
            <a:ext cx="2500306" cy="1500198"/>
          </a:xfrm>
          <a:prstGeom prst="rect">
            <a:avLst/>
          </a:prstGeom>
        </p:spPr>
      </p:pic>
      <p:pic>
        <p:nvPicPr>
          <p:cNvPr id="38" name="图片占位符 37" descr="프라마3.png"/>
          <p:cNvPicPr>
            <a:picLocks noGrp="1" noChangeAspect="1"/>
          </p:cNvPicPr>
          <p:nvPr>
            <p:ph type="pic" sz="quarter" idx="11"/>
          </p:nvPr>
        </p:nvPicPr>
        <p:blipFill>
          <a:blip r:embed="rId9"/>
          <a:srcRect l="14398" r="14398"/>
          <a:stretch>
            <a:fillRect/>
          </a:stretch>
        </p:blipFill>
        <p:spPr/>
      </p:pic>
      <p:pic>
        <p:nvPicPr>
          <p:cNvPr id="41" name="图片占位符 40" descr="프라마4.png"/>
          <p:cNvPicPr>
            <a:picLocks noGrp="1" noChangeAspect="1"/>
          </p:cNvPicPr>
          <p:nvPr>
            <p:ph type="pic" sz="quarter" idx="13"/>
          </p:nvPr>
        </p:nvPicPr>
        <p:blipFill>
          <a:blip r:embed="rId10"/>
          <a:srcRect l="22212" r="22212"/>
          <a:stretch>
            <a:fillRect/>
          </a:stretch>
        </p:blipFill>
        <p:spPr>
          <a:xfrm>
            <a:off x="2357438" y="3810000"/>
            <a:ext cx="2214562" cy="1643063"/>
          </a:xfrm>
        </p:spPr>
      </p:pic>
      <p:pic>
        <p:nvPicPr>
          <p:cNvPr id="44" name="图片占位符 43" descr="프라마5.png"/>
          <p:cNvPicPr>
            <a:picLocks noGrp="1" noChangeAspect="1"/>
          </p:cNvPicPr>
          <p:nvPr>
            <p:ph type="pic" sz="quarter" idx="13"/>
          </p:nvPr>
        </p:nvPicPr>
        <p:blipFill>
          <a:blip r:embed="rId11"/>
          <a:srcRect l="13742" r="13742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115</Words>
  <PresentationFormat>A4 纸张(210x297 毫米)</PresentationFormat>
  <Paragraphs>34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131</cp:revision>
  <dcterms:created xsi:type="dcterms:W3CDTF">2017-01-31T01:03:17Z</dcterms:created>
  <dcterms:modified xsi:type="dcterms:W3CDTF">2017-03-14T07:30:59Z</dcterms:modified>
</cp:coreProperties>
</file>