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1" d="100"/>
          <a:sy n="91" d="100"/>
        </p:scale>
        <p:origin x="-1440" y="45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64324-CDD5-4452-B5DA-785FBF5FFCC0}" type="datetimeFigureOut">
              <a:rPr lang="zh-CN" altLang="en-US" smtClean="0"/>
              <a:pPr/>
              <a:t>2017/2/17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19161-D0F1-4B84-8F00-12F7961288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19161-D0F1-4B84-8F00-12F7961288A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0" y="881063"/>
            <a:ext cx="6858000" cy="2857491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0" y="3809992"/>
            <a:ext cx="2285992" cy="164306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6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2357430" y="3809992"/>
            <a:ext cx="2214578" cy="1643063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7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4643447" y="3809992"/>
            <a:ext cx="2214554" cy="164306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9" name="表格占位符 18"/>
          <p:cNvSpPr>
            <a:spLocks noGrp="1"/>
          </p:cNvSpPr>
          <p:nvPr>
            <p:ph type="tbl" sz="quarter" idx="14"/>
          </p:nvPr>
        </p:nvSpPr>
        <p:spPr>
          <a:xfrm>
            <a:off x="0" y="5595938"/>
            <a:ext cx="6858000" cy="40005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38092"/>
            <a:ext cx="3929063" cy="50006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ko-KR" altLang="en-US" dirty="0" smtClean="0"/>
              <a:t>호텔명</a:t>
            </a:r>
            <a:endParaRPr lang="zh-CN" alt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4595842" y="83074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atin typeface="Microsoft YaHei" pitchFamily="34" charset="-122"/>
              </a:rPr>
              <a:t>연변화상국제여행사</a:t>
            </a:r>
            <a:endParaRPr lang="zh-CN" altLang="en-US" b="1" dirty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3338575" y="380968"/>
            <a:ext cx="3519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err="1" smtClean="0"/>
              <a:t>Yanbian</a:t>
            </a:r>
            <a:r>
              <a:rPr lang="en-US" altLang="zh-CN" sz="1200" baseline="0" dirty="0" smtClean="0"/>
              <a:t> </a:t>
            </a:r>
            <a:r>
              <a:rPr lang="en-US" altLang="zh-CN" sz="1200" baseline="0" dirty="0" err="1" smtClean="0"/>
              <a:t>Huashang</a:t>
            </a:r>
            <a:r>
              <a:rPr lang="en-US" altLang="zh-CN" sz="1200" baseline="0" dirty="0" smtClean="0"/>
              <a:t> International </a:t>
            </a:r>
            <a:r>
              <a:rPr lang="en-US" altLang="zh-CN" sz="1200" baseline="0" dirty="0" err="1" smtClean="0"/>
              <a:t>Traval</a:t>
            </a:r>
            <a:r>
              <a:rPr lang="en-US" altLang="zh-CN" sz="1200" baseline="0" dirty="0" smtClean="0"/>
              <a:t> Agency </a:t>
            </a:r>
            <a:r>
              <a:rPr lang="en-US" altLang="zh-CN" sz="1200" baseline="0" dirty="0" err="1" smtClean="0"/>
              <a:t>Co.,Ltd</a:t>
            </a:r>
            <a:endParaRPr lang="zh-CN" altLang="en-US" sz="1200" dirty="0"/>
          </a:p>
        </p:txBody>
      </p:sp>
      <p:sp>
        <p:nvSpPr>
          <p:cNvPr id="26" name="图片占位符 25"/>
          <p:cNvSpPr>
            <a:spLocks noGrp="1"/>
          </p:cNvSpPr>
          <p:nvPr>
            <p:ph type="pic" sz="quarter" idx="16"/>
          </p:nvPr>
        </p:nvSpPr>
        <p:spPr>
          <a:xfrm>
            <a:off x="4071938" y="2452670"/>
            <a:ext cx="2786062" cy="128589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占位符 9"/>
          <p:cNvGraphicFramePr>
            <a:graphicFrameLocks noGrp="1"/>
          </p:cNvGraphicFramePr>
          <p:nvPr>
            <p:ph type="tbl" sz="quarter" idx="14"/>
          </p:nvPr>
        </p:nvGraphicFramePr>
        <p:xfrm>
          <a:off x="1" y="5395046"/>
          <a:ext cx="6857999" cy="46434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54313"/>
                <a:gridCol w="931611"/>
                <a:gridCol w="908895"/>
                <a:gridCol w="1134246"/>
                <a:gridCol w="166305"/>
                <a:gridCol w="899407"/>
                <a:gridCol w="1863222"/>
              </a:tblGrid>
              <a:tr h="433826">
                <a:tc>
                  <a:txBody>
                    <a:bodyPr/>
                    <a:lstStyle/>
                    <a:p>
                      <a:pPr algn="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한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중문명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장춘송원호텔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/</a:t>
                      </a:r>
                      <a:r>
                        <a:rPr lang="zh-CN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长春松源大酒店</a:t>
                      </a:r>
                      <a:endParaRPr lang="zh-CN" altLang="en-US" sz="1100" b="0" dirty="0" smtClean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영문명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baseline="0" dirty="0" err="1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Songyuan</a:t>
                      </a:r>
                      <a:r>
                        <a:rPr lang="en-US" altLang="zh-CN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 Hotel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867653">
                <a:tc>
                  <a:txBody>
                    <a:bodyPr/>
                    <a:lstStyle/>
                    <a:p>
                      <a:pPr algn="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호텔소개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2007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년에  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오픈한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  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장춘송원호텔은 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장춘시중심 번화거리에 위치하며 기차역과 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5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분거리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,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공항과 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30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분거리에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위치해 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있습니다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. 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장춘송원호텔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은 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각종 다양한 시설을 갖추었으며 총 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8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층으로 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이루어졌으며 총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80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개의 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다양한 타입의 룸을 보유하고 있습니다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.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 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33826">
                <a:tc>
                  <a:txBody>
                    <a:bodyPr/>
                    <a:lstStyle/>
                    <a:p>
                      <a:pPr algn="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부대시설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세미나실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, 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비즈니스센터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레스토랑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주차장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로비 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&amp;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룸 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WIFI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33826">
                <a:tc>
                  <a:txBody>
                    <a:bodyPr/>
                    <a:lstStyle/>
                    <a:p>
                      <a:pPr algn="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객실서비스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인터넷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전화기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냉장고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드라이기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에어컨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33826">
                <a:tc>
                  <a:txBody>
                    <a:bodyPr/>
                    <a:lstStyle/>
                    <a:p>
                      <a:pPr algn="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방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/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방사이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10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층이하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+8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방번호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,10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층이상 방번호 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(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프론트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:2) 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조식당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11757">
                <a:tc>
                  <a:txBody>
                    <a:bodyPr/>
                    <a:lstStyle/>
                    <a:p>
                      <a:pPr algn="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전화번호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0431-81155155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팩스번호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0431-83155001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33826">
                <a:tc>
                  <a:txBody>
                    <a:bodyPr/>
                    <a:lstStyle/>
                    <a:p>
                      <a:pPr algn="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객실수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80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개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룸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층수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8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층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교통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기차역과 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5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분거리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,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 공항과 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30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분거리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3826">
                <a:tc>
                  <a:txBody>
                    <a:bodyPr/>
                    <a:lstStyle/>
                    <a:p>
                      <a:pPr algn="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한글주소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중문주소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zh-CN" altLang="en-US" sz="1100" dirty="0" smtClean="0"/>
                        <a:t>长春朝阳区康平街</a:t>
                      </a:r>
                      <a:r>
                        <a:rPr lang="en-US" altLang="zh-CN" sz="1100" dirty="0" smtClean="0"/>
                        <a:t>4</a:t>
                      </a:r>
                      <a:r>
                        <a:rPr lang="zh-CN" altLang="en-US" sz="1100" dirty="0" smtClean="0"/>
                        <a:t>号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61108">
                <a:tc>
                  <a:txBody>
                    <a:bodyPr/>
                    <a:lstStyle/>
                    <a:p>
                      <a:pPr algn="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홈페이지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文本占位符 8"/>
          <p:cNvSpPr>
            <a:spLocks noGrp="1"/>
          </p:cNvSpPr>
          <p:nvPr>
            <p:ph type="body" sz="quarter" idx="15"/>
          </p:nvPr>
        </p:nvSpPr>
        <p:spPr>
          <a:xfrm>
            <a:off x="214290" y="154967"/>
            <a:ext cx="4214842" cy="500063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/>
              <a:t>송</a:t>
            </a:r>
            <a:r>
              <a:rPr lang="ko-KR" altLang="en-US" b="1" dirty="0" smtClean="0"/>
              <a:t>원</a:t>
            </a:r>
            <a:r>
              <a:rPr lang="ko-KR" altLang="en-US" b="1" dirty="0" smtClean="0"/>
              <a:t>호텔 </a:t>
            </a:r>
            <a:r>
              <a:rPr lang="ko-KR" altLang="en-US" b="1" dirty="0" smtClean="0"/>
              <a:t>★★★</a:t>
            </a:r>
            <a:endParaRPr lang="zh-CN" altLang="en-US" b="1" dirty="0"/>
          </a:p>
        </p:txBody>
      </p:sp>
      <p:cxnSp>
        <p:nvCxnSpPr>
          <p:cNvPr id="15" name="直接连接符 14"/>
          <p:cNvCxnSpPr/>
          <p:nvPr/>
        </p:nvCxnSpPr>
        <p:spPr>
          <a:xfrm>
            <a:off x="0" y="741508"/>
            <a:ext cx="6858000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占位符 20" descr="搜狗截图17年01月31日0931_7.pn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tretch>
            <a:fillRect/>
          </a:stretch>
        </p:blipFill>
        <p:spPr>
          <a:xfrm>
            <a:off x="4959865" y="2452670"/>
            <a:ext cx="1683845" cy="1117981"/>
          </a:xfrm>
        </p:spPr>
      </p:pic>
      <p:sp>
        <p:nvSpPr>
          <p:cNvPr id="24" name="矩形 23"/>
          <p:cNvSpPr/>
          <p:nvPr/>
        </p:nvSpPr>
        <p:spPr>
          <a:xfrm>
            <a:off x="5929330" y="1023910"/>
            <a:ext cx="6976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호텔</a:t>
            </a:r>
            <a:endParaRPr lang="zh-CN" alt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00768" y="323848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로비</a:t>
            </a:r>
            <a:endParaRPr lang="zh-CN" altLang="en-US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57298" y="50244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트윈룸</a:t>
            </a:r>
            <a:endParaRPr lang="zh-CN" altLang="en-US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14752" y="509587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욕실</a:t>
            </a:r>
            <a:endParaRPr lang="zh-CN" altLang="en-US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80837" y="50244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조식당</a:t>
            </a:r>
            <a:endParaRPr lang="zh-CN" altLang="en-US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221251" y="4768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pic>
        <p:nvPicPr>
          <p:cNvPr id="29" name="图片 28" descr="우전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32" y="2166918"/>
            <a:ext cx="2428868" cy="1571636"/>
          </a:xfrm>
          <a:prstGeom prst="rect">
            <a:avLst/>
          </a:prstGeom>
        </p:spPr>
      </p:pic>
      <p:pic>
        <p:nvPicPr>
          <p:cNvPr id="20" name="图片 19" descr="세기대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8" y="2309795"/>
            <a:ext cx="2285992" cy="1428760"/>
          </a:xfrm>
          <a:prstGeom prst="rect">
            <a:avLst/>
          </a:prstGeom>
        </p:spPr>
      </p:pic>
      <p:pic>
        <p:nvPicPr>
          <p:cNvPr id="23" name="图片 22" descr="길림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066" y="2166918"/>
            <a:ext cx="2928934" cy="1571636"/>
          </a:xfrm>
          <a:prstGeom prst="rect">
            <a:avLst/>
          </a:prstGeom>
        </p:spPr>
      </p:pic>
      <p:pic>
        <p:nvPicPr>
          <p:cNvPr id="30" name="图片占位符 29" descr="송원1.jpg"/>
          <p:cNvPicPr>
            <a:picLocks noGrp="1" noChangeAspect="1"/>
          </p:cNvPicPr>
          <p:nvPr>
            <p:ph type="pic" sz="quarter" idx="10"/>
          </p:nvPr>
        </p:nvPicPr>
        <p:blipFill>
          <a:blip r:embed="rId7"/>
          <a:srcRect t="19116" b="19116"/>
          <a:stretch>
            <a:fillRect/>
          </a:stretch>
        </p:blipFill>
        <p:spPr/>
      </p:pic>
      <p:pic>
        <p:nvPicPr>
          <p:cNvPr id="31" name="图片 30" descr="송원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3380" y="2095481"/>
            <a:ext cx="2714620" cy="1643074"/>
          </a:xfrm>
          <a:prstGeom prst="rect">
            <a:avLst/>
          </a:prstGeom>
        </p:spPr>
      </p:pic>
      <p:pic>
        <p:nvPicPr>
          <p:cNvPr id="35" name="图片占位符 34" descr="송원3.jpg"/>
          <p:cNvPicPr>
            <a:picLocks noGrp="1" noChangeAspect="1"/>
          </p:cNvPicPr>
          <p:nvPr>
            <p:ph type="pic" sz="quarter" idx="11"/>
          </p:nvPr>
        </p:nvPicPr>
        <p:blipFill>
          <a:blip r:embed="rId9"/>
          <a:srcRect l="11791" r="11791"/>
          <a:stretch>
            <a:fillRect/>
          </a:stretch>
        </p:blipFill>
        <p:spPr>
          <a:xfrm>
            <a:off x="0" y="3738554"/>
            <a:ext cx="2285992" cy="1643063"/>
          </a:xfrm>
        </p:spPr>
      </p:pic>
      <p:pic>
        <p:nvPicPr>
          <p:cNvPr id="37" name="图片占位符 36" descr="송원4.jpg"/>
          <p:cNvPicPr>
            <a:picLocks noGrp="1" noChangeAspect="1"/>
          </p:cNvPicPr>
          <p:nvPr>
            <p:ph type="pic" sz="quarter" idx="13"/>
          </p:nvPr>
        </p:nvPicPr>
        <p:blipFill>
          <a:blip r:embed="rId10"/>
          <a:srcRect l="714" r="714"/>
          <a:stretch>
            <a:fillRect/>
          </a:stretch>
        </p:blipFill>
        <p:spPr>
          <a:xfrm>
            <a:off x="2357438" y="3738563"/>
            <a:ext cx="2214562" cy="1643062"/>
          </a:xfrm>
        </p:spPr>
      </p:pic>
      <p:pic>
        <p:nvPicPr>
          <p:cNvPr id="41" name="图片占位符 40" descr="송원5.jpg"/>
          <p:cNvPicPr>
            <a:picLocks noGrp="1" noChangeAspect="1"/>
          </p:cNvPicPr>
          <p:nvPr>
            <p:ph type="pic" sz="quarter" idx="13"/>
          </p:nvPr>
        </p:nvPicPr>
        <p:blipFill>
          <a:blip r:embed="rId11"/>
          <a:srcRect l="18879" r="18879"/>
          <a:stretch>
            <a:fillRect/>
          </a:stretch>
        </p:blipFill>
        <p:spPr>
          <a:xfrm>
            <a:off x="4643446" y="3738554"/>
            <a:ext cx="2214554" cy="16430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122</Words>
  <PresentationFormat>A4 纸张(210x297 毫米)</PresentationFormat>
  <Paragraphs>34</Paragraphs>
  <Slides>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</vt:lpstr>
      <vt:lpstr>幻灯片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</cp:lastModifiedBy>
  <cp:revision>139</cp:revision>
  <dcterms:created xsi:type="dcterms:W3CDTF">2017-01-31T01:03:17Z</dcterms:created>
  <dcterms:modified xsi:type="dcterms:W3CDTF">2017-02-17T05:35:13Z</dcterms:modified>
</cp:coreProperties>
</file>