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440" y="261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4324-CDD5-4452-B5DA-785FBF5FFCC0}" type="datetimeFigureOut">
              <a:rPr lang="zh-CN" altLang="en-US" smtClean="0"/>
              <a:pPr/>
              <a:t>2017/3/14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161-D0F1-4B84-8F00-12F796128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9161-D0F1-4B84-8F00-12F7961288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881063"/>
            <a:ext cx="6858000" cy="285749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0" y="3809992"/>
            <a:ext cx="2285992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2357430" y="3809992"/>
            <a:ext cx="2214578" cy="16430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43447" y="3809992"/>
            <a:ext cx="2214554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表格占位符 18"/>
          <p:cNvSpPr>
            <a:spLocks noGrp="1"/>
          </p:cNvSpPr>
          <p:nvPr>
            <p:ph type="tbl" sz="quarter" idx="14"/>
          </p:nvPr>
        </p:nvSpPr>
        <p:spPr>
          <a:xfrm>
            <a:off x="0" y="5595938"/>
            <a:ext cx="6858000" cy="4000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8092"/>
            <a:ext cx="3929063" cy="5000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호텔명</a:t>
            </a:r>
            <a:endParaRPr lang="zh-CN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5842" y="83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Microsoft YaHei" pitchFamily="34" charset="-122"/>
              </a:rPr>
              <a:t>연변화상국제여행사</a:t>
            </a:r>
            <a:endParaRPr lang="zh-CN" altLang="en-US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38575" y="380968"/>
            <a:ext cx="351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/>
              <a:t>Yanbian</a:t>
            </a:r>
            <a:r>
              <a:rPr lang="en-US" altLang="zh-CN" sz="1200" baseline="0" dirty="0" smtClean="0"/>
              <a:t> </a:t>
            </a:r>
            <a:r>
              <a:rPr lang="en-US" altLang="zh-CN" sz="1200" baseline="0" dirty="0" err="1" smtClean="0"/>
              <a:t>Huashang</a:t>
            </a:r>
            <a:r>
              <a:rPr lang="en-US" altLang="zh-CN" sz="1200" baseline="0" dirty="0" smtClean="0"/>
              <a:t> International </a:t>
            </a:r>
            <a:r>
              <a:rPr lang="en-US" altLang="zh-CN" sz="1200" baseline="0" dirty="0" err="1" smtClean="0"/>
              <a:t>Traval</a:t>
            </a:r>
            <a:r>
              <a:rPr lang="en-US" altLang="zh-CN" sz="1200" baseline="0" dirty="0" smtClean="0"/>
              <a:t> Agency </a:t>
            </a:r>
            <a:r>
              <a:rPr lang="en-US" altLang="zh-CN" sz="1200" baseline="0" dirty="0" err="1" smtClean="0"/>
              <a:t>Co.,Ltd</a:t>
            </a:r>
            <a:endParaRPr lang="zh-CN" altLang="en-US" sz="1200" dirty="0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6"/>
          </p:nvPr>
        </p:nvSpPr>
        <p:spPr>
          <a:xfrm>
            <a:off x="4071938" y="2452670"/>
            <a:ext cx="2786062" cy="12858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占位符 9"/>
          <p:cNvGraphicFramePr>
            <a:graphicFrameLocks noGrp="1"/>
          </p:cNvGraphicFramePr>
          <p:nvPr>
            <p:ph type="tbl" sz="quarter" idx="14"/>
          </p:nvPr>
        </p:nvGraphicFramePr>
        <p:xfrm>
          <a:off x="1" y="5595938"/>
          <a:ext cx="6857999" cy="4516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4313"/>
                <a:gridCol w="931611"/>
                <a:gridCol w="908895"/>
                <a:gridCol w="1134246"/>
                <a:gridCol w="166305"/>
                <a:gridCol w="899407"/>
                <a:gridCol w="1863222"/>
              </a:tblGrid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길림흥양호텔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CN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吉林恒阳大饭店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영문명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Hengyang Hotel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765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호텔소개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2000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년에  오픈한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 길림흥양호텔은 교통이 편리하고 기차역과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분거리에 위치하며 다양한 시설을 갖춘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성급호텔입니다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.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길림흥양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호텔은 총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층으로 이루어졌으며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128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개의 다양한 타입의 룸을 보유하고 있습니다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.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부대시설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세미나실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비즈니스센터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레스토랑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주차장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로비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&amp;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WIFI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객실서비스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인터넷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온수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에어컨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드라이기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방사이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+8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방번호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층이상 방번호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프론트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:2)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조식당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1757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0432-64570666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팩스번호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0432-64570555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128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개 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교통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한글주소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吉林市高新区厦门街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号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홈페이지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214290" y="154967"/>
            <a:ext cx="4214842" cy="500063"/>
          </a:xfrm>
        </p:spPr>
        <p:txBody>
          <a:bodyPr/>
          <a:lstStyle/>
          <a:p>
            <a:pPr>
              <a:buNone/>
            </a:pPr>
            <a:r>
              <a:rPr lang="ko-KR" altLang="en-US" sz="2400" b="1" dirty="0" smtClean="0"/>
              <a:t>흥양호텔</a:t>
            </a:r>
            <a:r>
              <a:rPr lang="ko-KR" altLang="en-US" b="1" dirty="0" smtClean="0"/>
              <a:t>★★★</a:t>
            </a:r>
            <a:endParaRPr lang="zh-CN" altLang="en-US" b="1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0" y="741508"/>
            <a:ext cx="6858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 descr="搜狗截图17年01月31日0931_7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4959865" y="2452670"/>
            <a:ext cx="1683845" cy="1117981"/>
          </a:xfrm>
        </p:spPr>
      </p:pic>
      <p:sp>
        <p:nvSpPr>
          <p:cNvPr id="24" name="矩形 23"/>
          <p:cNvSpPr/>
          <p:nvPr/>
        </p:nvSpPr>
        <p:spPr>
          <a:xfrm>
            <a:off x="5929330" y="102391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호텔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8" y="3238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로비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8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트윈룸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2" y="5095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욕실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837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조식당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1251" y="4768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8" descr="호강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94" y="2024042"/>
            <a:ext cx="2500306" cy="165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 descr="운전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8" y="2024042"/>
            <a:ext cx="2643182" cy="1714512"/>
          </a:xfrm>
          <a:prstGeom prst="rect">
            <a:avLst/>
          </a:prstGeom>
        </p:spPr>
      </p:pic>
      <p:pic>
        <p:nvPicPr>
          <p:cNvPr id="36" name="图片占位符 35" descr="흥양1.jpg"/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t="11265" b="11265"/>
          <a:stretch>
            <a:fillRect/>
          </a:stretch>
        </p:blipFill>
        <p:spPr>
          <a:xfrm>
            <a:off x="0" y="809596"/>
            <a:ext cx="6858000" cy="2857491"/>
          </a:xfrm>
        </p:spPr>
      </p:pic>
      <p:pic>
        <p:nvPicPr>
          <p:cNvPr id="38" name="图片 37" descr="흥양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42" y="2024042"/>
            <a:ext cx="2786058" cy="1643074"/>
          </a:xfrm>
          <a:prstGeom prst="rect">
            <a:avLst/>
          </a:prstGeom>
        </p:spPr>
      </p:pic>
      <p:pic>
        <p:nvPicPr>
          <p:cNvPr id="41" name="图片占位符 40" descr="흥양3.jpg"/>
          <p:cNvPicPr>
            <a:picLocks noGrp="1" noChangeAspect="1"/>
          </p:cNvPicPr>
          <p:nvPr>
            <p:ph type="pic" sz="quarter" idx="11"/>
          </p:nvPr>
        </p:nvPicPr>
        <p:blipFill>
          <a:blip r:embed="rId8"/>
          <a:srcRect l="9559" r="9559"/>
          <a:stretch>
            <a:fillRect/>
          </a:stretch>
        </p:blipFill>
        <p:spPr>
          <a:xfrm>
            <a:off x="0" y="3738554"/>
            <a:ext cx="2285992" cy="1643063"/>
          </a:xfrm>
        </p:spPr>
      </p:pic>
      <p:pic>
        <p:nvPicPr>
          <p:cNvPr id="43" name="图片占位符 42" descr="흥양4.jpg"/>
          <p:cNvPicPr>
            <a:picLocks noGrp="1" noChangeAspect="1"/>
          </p:cNvPicPr>
          <p:nvPr>
            <p:ph type="pic" sz="quarter" idx="13"/>
          </p:nvPr>
        </p:nvPicPr>
        <p:blipFill>
          <a:blip r:embed="rId9"/>
          <a:srcRect l="5920" r="5920"/>
          <a:stretch>
            <a:fillRect/>
          </a:stretch>
        </p:blipFill>
        <p:spPr>
          <a:xfrm>
            <a:off x="2357438" y="3738563"/>
            <a:ext cx="2214562" cy="1643062"/>
          </a:xfrm>
        </p:spPr>
      </p:pic>
      <p:pic>
        <p:nvPicPr>
          <p:cNvPr id="45" name="图片占位符 44" descr="흥양5.jpg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5284" r="5284"/>
          <a:stretch>
            <a:fillRect/>
          </a:stretch>
        </p:blipFill>
        <p:spPr>
          <a:xfrm>
            <a:off x="4643446" y="3738554"/>
            <a:ext cx="2214554" cy="16430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107</Words>
  <PresentationFormat>A4 纸张(210x297 毫米)</PresentationFormat>
  <Paragraphs>33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117</cp:revision>
  <dcterms:created xsi:type="dcterms:W3CDTF">2017-01-31T01:03:17Z</dcterms:created>
  <dcterms:modified xsi:type="dcterms:W3CDTF">2017-03-14T01:57:20Z</dcterms:modified>
</cp:coreProperties>
</file>